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6" r:id="rId3"/>
    <p:sldId id="270" r:id="rId4"/>
    <p:sldId id="257" r:id="rId5"/>
    <p:sldId id="258" r:id="rId6"/>
    <p:sldId id="268" r:id="rId7"/>
    <p:sldId id="259" r:id="rId8"/>
    <p:sldId id="267" r:id="rId9"/>
    <p:sldId id="260" r:id="rId10"/>
    <p:sldId id="261" r:id="rId11"/>
    <p:sldId id="262" r:id="rId12"/>
    <p:sldId id="269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3"/>
    <p:restoredTop sz="96405"/>
  </p:normalViewPr>
  <p:slideViewPr>
    <p:cSldViewPr snapToGrid="0" snapToObjects="1">
      <p:cViewPr>
        <p:scale>
          <a:sx n="124" d="100"/>
          <a:sy n="124" d="100"/>
        </p:scale>
        <p:origin x="304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5A9577-DBDE-4C4D-8AF3-5ABB49C75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5C15675-A9A2-A941-BABA-1E3FA7805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67B07F-48BD-174F-BE1F-D7B08D53A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623F-2768-324A-BE41-B5B9FC4F7885}" type="datetimeFigureOut">
              <a:rPr lang="fr-FR" smtClean="0"/>
              <a:t>21/09/2021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1B9CAB-7F78-9B45-955A-79F00543C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690511-1B69-044E-B2B0-2193821E9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4EFD-5D31-2D48-8130-BE0BB8B9DA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584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2C0D36-D498-9346-968D-C727C004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89187D1-0EB3-7B4F-847A-8E880BE35A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0099FD-78ED-2F49-AF59-EF44B6717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623F-2768-324A-BE41-B5B9FC4F7885}" type="datetimeFigureOut">
              <a:rPr lang="fr-FR" smtClean="0"/>
              <a:t>21/09/2021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EF7D12-E478-E14A-B7DD-CE96CD06E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AF246F-7BB4-0445-8EEC-CA9D3B837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4EFD-5D31-2D48-8130-BE0BB8B9DA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900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133F168-9BB4-9046-BF29-2FD8A3588B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06B3DA1-426A-3241-A1DB-F698F25A3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4876D7-1582-1B4A-AD47-6DEA7256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623F-2768-324A-BE41-B5B9FC4F7885}" type="datetimeFigureOut">
              <a:rPr lang="fr-FR" smtClean="0"/>
              <a:t>21/09/2021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E651CC-42EF-E049-BD63-EECAA0022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B55707-34F1-D841-8918-2ABA707A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4EFD-5D31-2D48-8130-BE0BB8B9DA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0890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5CAF41-8E03-1246-ABAC-D4043D782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733DC4-4509-E74C-BDBC-42706BCB4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84ADFB-C83C-974B-BB86-0A5B592F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623F-2768-324A-BE41-B5B9FC4F7885}" type="datetimeFigureOut">
              <a:rPr lang="fr-FR" smtClean="0"/>
              <a:t>21/09/2021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8D0601-BA8B-C245-934A-8822AA6E7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15A05A-79AF-F74B-A39D-4B008DF0F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4EFD-5D31-2D48-8130-BE0BB8B9DA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5820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401766-65EB-2C45-937B-22C43A1CB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2EDDA6-BF8A-D74A-907F-486488BBB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1EADC1-84E4-8F48-A478-F6D17F58B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623F-2768-324A-BE41-B5B9FC4F7885}" type="datetimeFigureOut">
              <a:rPr lang="fr-FR" smtClean="0"/>
              <a:t>21/09/2021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DB7EA8-A51E-E947-8A5D-95D700872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9203BB-FC55-7E48-ABE5-5090AF5BC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4EFD-5D31-2D48-8130-BE0BB8B9DA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686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944FF8-B5D9-8545-BD2B-EBE3D944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80652E-547B-CA44-BDB8-04CA7E266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E184A88-6494-F141-95DE-191D3287D4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CD289A-8922-7C40-B533-C4FE916D0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623F-2768-324A-BE41-B5B9FC4F7885}" type="datetimeFigureOut">
              <a:rPr lang="fr-FR" smtClean="0"/>
              <a:t>21/09/2021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5B353ED-EF0D-BA4B-89A2-9DB28C3D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05CBAB-1E2F-6D4B-9736-0B05B68E1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4EFD-5D31-2D48-8130-BE0BB8B9DA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12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11CBB0-2FF0-014D-AF9B-A8105E34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CBAE939-5980-5344-B3DD-177D0771E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5390B10-6BAF-604A-9637-D60AECAFA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EBA67D-31E6-6941-96A2-CE85C8E9F6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212CF19-326E-3146-9C75-4069019590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7423643-72DA-F64E-8687-144FEFCC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623F-2768-324A-BE41-B5B9FC4F7885}" type="datetimeFigureOut">
              <a:rPr lang="fr-FR" smtClean="0"/>
              <a:t>21/09/2021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FFB65DC-4AD9-0348-B5DC-51ADD1594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DD4FA48-5B20-1F4C-93BD-B86686A18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4EFD-5D31-2D48-8130-BE0BB8B9DA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361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28EF99-40FF-C744-9E25-FF8ADD479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F84E05D-0D3D-0B4D-BE35-37E7E65D2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623F-2768-324A-BE41-B5B9FC4F7885}" type="datetimeFigureOut">
              <a:rPr lang="fr-FR" smtClean="0"/>
              <a:t>21/09/2021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0822564-CC44-3140-9541-FD60EC998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9B0089-4C9E-EF49-ADB0-A5DCC11A5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4EFD-5D31-2D48-8130-BE0BB8B9DA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300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A9044D2-13AE-6E4D-9D3F-A2328F5EA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623F-2768-324A-BE41-B5B9FC4F7885}" type="datetimeFigureOut">
              <a:rPr lang="fr-FR" smtClean="0"/>
              <a:t>21/09/2021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0282FC7-FA34-4842-8BEC-D1CE550D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2B5C6D-C67F-1B4C-A859-3DE38B7CD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4EFD-5D31-2D48-8130-BE0BB8B9DA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065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0757A6-50B7-3A4C-8BB0-8D522745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BD4F54-BBD6-834B-B3B4-88F8180D5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68A175-61B2-9447-8B56-8832C0B10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BA37DB-B7BB-FC44-9274-6CB3C65EA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623F-2768-324A-BE41-B5B9FC4F7885}" type="datetimeFigureOut">
              <a:rPr lang="fr-FR" smtClean="0"/>
              <a:t>21/09/2021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85D210-32BA-734E-B4C9-4FC96DCCE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A4439C3-2C37-B148-A25B-6E8E2314C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4EFD-5D31-2D48-8130-BE0BB8B9DA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341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B8D1AD-F240-0644-925B-AB80340D7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D19A10D-8F46-D243-AB3B-026FEA446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00BA0E-C026-C14B-A6EA-0F0C7EF91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6F37720-3376-4A4D-B0AB-FD1F18871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623F-2768-324A-BE41-B5B9FC4F7885}" type="datetimeFigureOut">
              <a:rPr lang="fr-FR" smtClean="0"/>
              <a:t>21/09/2021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854FD9-56C4-1C4B-B71E-54EFAFB24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143C33-EBC6-2546-AD57-CCD981AA2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4EFD-5D31-2D48-8130-BE0BB8B9DA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543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ACBC31D-5D57-8C42-A59B-B02380C25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00B540-A3BD-8940-8ED3-DF3808AE4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26AD3D-3830-494F-8390-1600E9A0E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7623F-2768-324A-BE41-B5B9FC4F7885}" type="datetimeFigureOut">
              <a:rPr lang="fr-FR" smtClean="0"/>
              <a:t>21/09/2021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B572F6-6D5B-C748-B99E-96F3DDDA2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415267-6CE2-FB4E-B05A-4B9EF9341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24EFD-5D31-2D48-8130-BE0BB8B9DA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141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tfUK2Fy6wso?feature=oembed" TargetMode="Externa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637C50BF-02A2-354F-A30C-17A7E5008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37315" y="-2737315"/>
            <a:ext cx="6858001" cy="123326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245A069-655E-A445-B88D-8F8A29270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97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149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4EACCAB-6FE1-E740-9BC0-E2D78024E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37315" y="-2737315"/>
            <a:ext cx="6858001" cy="123326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02F68A0-249A-484D-8A09-2965602F7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25" y="0"/>
            <a:ext cx="1097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013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4EACCAB-6FE1-E740-9BC0-E2D78024E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37315" y="-2737315"/>
            <a:ext cx="6858001" cy="123326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BC5506-8506-6A4F-A02C-0A628DBBB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25" y="0"/>
            <a:ext cx="1097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621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4EACCAB-6FE1-E740-9BC0-E2D78024E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37315" y="-2737315"/>
            <a:ext cx="6858001" cy="12332631"/>
          </a:xfrm>
          <a:prstGeom prst="rect">
            <a:avLst/>
          </a:prstGeom>
        </p:spPr>
      </p:pic>
      <p:pic>
        <p:nvPicPr>
          <p:cNvPr id="2" name="Média en ligne 1" descr="Ce bus sillonne les routes pour aider les largués des démarches administratives en ligne">
            <a:hlinkClick r:id="" action="ppaction://media"/>
            <a:extLst>
              <a:ext uri="{FF2B5EF4-FFF2-40B4-BE49-F238E27FC236}">
                <a16:creationId xmlns:a16="http://schemas.microsoft.com/office/drawing/2014/main" id="{079872BE-E655-C645-BE75-B29A9ADE0CE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01060" y="1730927"/>
            <a:ext cx="7730510" cy="436773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BA2332C-1AD6-2B43-80D9-1989DFA52BDF}"/>
              </a:ext>
            </a:extLst>
          </p:cNvPr>
          <p:cNvSpPr txBox="1"/>
          <p:nvPr/>
        </p:nvSpPr>
        <p:spPr>
          <a:xfrm>
            <a:off x="3026501" y="1085145"/>
            <a:ext cx="6138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iko" panose="02000000000000000000" pitchFamily="2" charset="0"/>
              </a:rPr>
              <a:t>· Le bus dans les </a:t>
            </a:r>
            <a:r>
              <a:rPr lang="fr-FR" u="sng" dirty="0">
                <a:latin typeface="Biko" panose="02000000000000000000" pitchFamily="2" charset="0"/>
              </a:rPr>
              <a:t>médias</a:t>
            </a:r>
            <a:r>
              <a:rPr lang="fr-FR" dirty="0">
                <a:latin typeface="Bik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68847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4EACCAB-6FE1-E740-9BC0-E2D78024E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96684" y="-2737315"/>
            <a:ext cx="6858001" cy="1233263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D13922C-5A3D-D24D-99DE-054BEDF90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112" y="2249774"/>
            <a:ext cx="7672230" cy="479289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712631C-BCDF-5D4C-8D95-67ADFAB3A253}"/>
              </a:ext>
            </a:extLst>
          </p:cNvPr>
          <p:cNvSpPr txBox="1"/>
          <p:nvPr/>
        </p:nvSpPr>
        <p:spPr>
          <a:xfrm>
            <a:off x="992792" y="1305341"/>
            <a:ext cx="51032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Biko" panose="02000000000000000000" pitchFamily="2" charset="0"/>
              </a:rPr>
              <a:t>Genèse :</a:t>
            </a:r>
          </a:p>
          <a:p>
            <a:endParaRPr lang="fr-FR" dirty="0">
              <a:latin typeface="Bik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iko" panose="02000000000000000000" pitchFamily="2" charset="0"/>
              </a:rPr>
              <a:t>Rompre l'isolement en milieu rural,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iko" panose="02000000000000000000" pitchFamily="2" charset="0"/>
              </a:rPr>
              <a:t>Lutter contre la fracture numérique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iko" panose="02000000000000000000" pitchFamily="2" charset="0"/>
              </a:rPr>
              <a:t>Convention avec le département pour le RSA des personnes isolées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0EABC2F-87E0-B943-B430-103F2A3ABD42}"/>
              </a:ext>
            </a:extLst>
          </p:cNvPr>
          <p:cNvSpPr txBox="1"/>
          <p:nvPr/>
        </p:nvSpPr>
        <p:spPr>
          <a:xfrm>
            <a:off x="992792" y="3429000"/>
            <a:ext cx="51032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Biko" panose="02000000000000000000" pitchFamily="2" charset="0"/>
              </a:rPr>
              <a:t>Diagnostic : </a:t>
            </a:r>
          </a:p>
          <a:p>
            <a:endParaRPr lang="fr-FR" dirty="0">
              <a:latin typeface="Bik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iko" panose="02000000000000000000" pitchFamily="2" charset="0"/>
              </a:rPr>
              <a:t>Le territoire communautaire dispose de </a:t>
            </a:r>
            <a:r>
              <a:rPr lang="fr-FR" b="1" dirty="0">
                <a:latin typeface="Biko" panose="02000000000000000000" pitchFamily="2" charset="0"/>
              </a:rPr>
              <a:t>11</a:t>
            </a:r>
            <a:r>
              <a:rPr lang="fr-FR" dirty="0">
                <a:latin typeface="Biko" panose="02000000000000000000" pitchFamily="2" charset="0"/>
              </a:rPr>
              <a:t> Centres Communaux d'Action Sociale (CCAS) pour </a:t>
            </a:r>
            <a:r>
              <a:rPr lang="fr-FR" b="1" dirty="0">
                <a:latin typeface="Biko" panose="02000000000000000000" pitchFamily="2" charset="0"/>
              </a:rPr>
              <a:t>19</a:t>
            </a:r>
            <a:r>
              <a:rPr lang="fr-FR" dirty="0">
                <a:latin typeface="Biko" panose="02000000000000000000" pitchFamily="2" charset="0"/>
              </a:rPr>
              <a:t> communes membres, avec </a:t>
            </a:r>
            <a:r>
              <a:rPr lang="fr-FR" b="1" dirty="0">
                <a:latin typeface="Biko" panose="02000000000000000000" pitchFamily="2" charset="0"/>
              </a:rPr>
              <a:t>2</a:t>
            </a:r>
            <a:r>
              <a:rPr lang="fr-FR" dirty="0">
                <a:latin typeface="Biko" panose="02000000000000000000" pitchFamily="2" charset="0"/>
              </a:rPr>
              <a:t> types de fonctionnements distincts.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iko" panose="02000000000000000000" pitchFamily="2" charset="0"/>
              </a:rPr>
              <a:t>Zone blanche pour les transports en commun.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iko" panose="02000000000000000000" pitchFamily="2" charset="0"/>
              </a:rPr>
              <a:t>Centralisation des services hors du territoire.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9F2BDC1-3A75-6D41-AF99-A860254B237A}"/>
              </a:ext>
            </a:extLst>
          </p:cNvPr>
          <p:cNvSpPr/>
          <p:nvPr/>
        </p:nvSpPr>
        <p:spPr>
          <a:xfrm>
            <a:off x="7336390" y="1345485"/>
            <a:ext cx="2451671" cy="2451671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7AC555A-5AE8-9F48-BC28-DE8C8417D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874" y="2006233"/>
            <a:ext cx="2302702" cy="113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984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4EACCAB-6FE1-E740-9BC0-E2D78024E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37315" y="-2737315"/>
            <a:ext cx="6858001" cy="1233263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B34529-6FD7-424F-8C0C-A09D2168EE81}"/>
              </a:ext>
            </a:extLst>
          </p:cNvPr>
          <p:cNvSpPr txBox="1"/>
          <p:nvPr/>
        </p:nvSpPr>
        <p:spPr>
          <a:xfrm>
            <a:off x="4657241" y="688369"/>
            <a:ext cx="2877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iko" panose="02000000000000000000" pitchFamily="2" charset="0"/>
              </a:rPr>
              <a:t>· Quelques </a:t>
            </a:r>
            <a:r>
              <a:rPr lang="fr-FR" u="sng" dirty="0">
                <a:latin typeface="Biko" panose="02000000000000000000" pitchFamily="2" charset="0"/>
              </a:rPr>
              <a:t>chiffres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AF6773-CF34-8845-A35F-FB3C7040F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40" y="318498"/>
            <a:ext cx="1097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873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4EACCAB-6FE1-E740-9BC0-E2D78024E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37315" y="-2737315"/>
            <a:ext cx="6858001" cy="123326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A7FCFC9-0F97-AB44-9174-9B4541784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40" y="277402"/>
            <a:ext cx="1097795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B9F081C-39BF-244F-8B57-39D0E06F7721}"/>
              </a:ext>
            </a:extLst>
          </p:cNvPr>
          <p:cNvSpPr txBox="1"/>
          <p:nvPr/>
        </p:nvSpPr>
        <p:spPr>
          <a:xfrm>
            <a:off x="903371" y="893852"/>
            <a:ext cx="2877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iko" panose="02000000000000000000" pitchFamily="2" charset="0"/>
              </a:rPr>
              <a:t>· </a:t>
            </a:r>
            <a:r>
              <a:rPr lang="fr-FR" u="sng" dirty="0">
                <a:latin typeface="Biko" panose="02000000000000000000" pitchFamily="2" charset="0"/>
              </a:rPr>
              <a:t>Partenaires</a:t>
            </a:r>
            <a:r>
              <a:rPr lang="fr-FR" dirty="0">
                <a:latin typeface="Biko" panose="02000000000000000000" pitchFamily="2" charset="0"/>
              </a:rPr>
              <a:t> du projet</a:t>
            </a:r>
          </a:p>
        </p:txBody>
      </p:sp>
    </p:spTree>
    <p:extLst>
      <p:ext uri="{BB962C8B-B14F-4D97-AF65-F5344CB8AC3E}">
        <p14:creationId xmlns:p14="http://schemas.microsoft.com/office/powerpoint/2010/main" val="24948102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4EACCAB-6FE1-E740-9BC0-E2D78024E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37315" y="-2737315"/>
            <a:ext cx="6858001" cy="1233263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07FCD91-DF37-4649-B98E-D62EDDE2E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051" y="946451"/>
            <a:ext cx="9459898" cy="591154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A4E5C1E-3CB6-1A46-AB48-D0051EF7CE5C}"/>
              </a:ext>
            </a:extLst>
          </p:cNvPr>
          <p:cNvSpPr txBox="1"/>
          <p:nvPr/>
        </p:nvSpPr>
        <p:spPr>
          <a:xfrm>
            <a:off x="1366051" y="873304"/>
            <a:ext cx="2877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iko" panose="02000000000000000000" pitchFamily="2" charset="0"/>
              </a:rPr>
              <a:t>· Plans du </a:t>
            </a:r>
            <a:r>
              <a:rPr lang="fr-FR" u="sng" dirty="0">
                <a:latin typeface="Biko" panose="02000000000000000000" pitchFamily="2" charset="0"/>
              </a:rPr>
              <a:t>bus</a:t>
            </a:r>
          </a:p>
        </p:txBody>
      </p:sp>
    </p:spTree>
    <p:extLst>
      <p:ext uri="{BB962C8B-B14F-4D97-AF65-F5344CB8AC3E}">
        <p14:creationId xmlns:p14="http://schemas.microsoft.com/office/powerpoint/2010/main" val="4221496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4EACCAB-6FE1-E740-9BC0-E2D78024E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37315" y="-2737315"/>
            <a:ext cx="6858001" cy="123326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902C4F4-87F1-0449-B4B2-BC5D65747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40" y="421241"/>
            <a:ext cx="1097795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1324B7F-BFCD-E645-8EE2-BDA7BEE1C0C8}"/>
              </a:ext>
            </a:extLst>
          </p:cNvPr>
          <p:cNvSpPr txBox="1"/>
          <p:nvPr/>
        </p:nvSpPr>
        <p:spPr>
          <a:xfrm>
            <a:off x="995838" y="750014"/>
            <a:ext cx="2877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iko" panose="02000000000000000000" pitchFamily="2" charset="0"/>
              </a:rPr>
              <a:t>· </a:t>
            </a:r>
            <a:r>
              <a:rPr lang="fr-FR" u="sng" dirty="0">
                <a:latin typeface="Biko" panose="02000000000000000000" pitchFamily="2" charset="0"/>
              </a:rPr>
              <a:t>Photos</a:t>
            </a:r>
            <a:endParaRPr lang="fr-FR" dirty="0">
              <a:latin typeface="Bik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0952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4EACCAB-6FE1-E740-9BC0-E2D78024E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37315" y="-2737315"/>
            <a:ext cx="6858001" cy="123326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9B364FB-55DE-6549-99E8-A56E26E33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24" y="421240"/>
            <a:ext cx="1097795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FD5C87C-6CAE-7D4E-9ECE-B8044B6E2570}"/>
              </a:ext>
            </a:extLst>
          </p:cNvPr>
          <p:cNvSpPr txBox="1"/>
          <p:nvPr/>
        </p:nvSpPr>
        <p:spPr>
          <a:xfrm>
            <a:off x="4258448" y="965771"/>
            <a:ext cx="3675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iko" panose="02000000000000000000" pitchFamily="2" charset="0"/>
              </a:rPr>
              <a:t>· </a:t>
            </a:r>
            <a:r>
              <a:rPr lang="fr-FR" u="sng" dirty="0">
                <a:latin typeface="Biko" panose="02000000000000000000" pitchFamily="2" charset="0"/>
              </a:rPr>
              <a:t>L’itinérance</a:t>
            </a:r>
            <a:r>
              <a:rPr lang="fr-FR" dirty="0">
                <a:latin typeface="Biko" panose="02000000000000000000" pitchFamily="2" charset="0"/>
              </a:rPr>
              <a:t> en quelques chiffres</a:t>
            </a:r>
          </a:p>
        </p:txBody>
      </p:sp>
    </p:spTree>
    <p:extLst>
      <p:ext uri="{BB962C8B-B14F-4D97-AF65-F5344CB8AC3E}">
        <p14:creationId xmlns:p14="http://schemas.microsoft.com/office/powerpoint/2010/main" val="34729957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4D0A03-A986-474A-9E19-47290B019565}"/>
              </a:ext>
            </a:extLst>
          </p:cNvPr>
          <p:cNvSpPr/>
          <p:nvPr/>
        </p:nvSpPr>
        <p:spPr>
          <a:xfrm>
            <a:off x="934948" y="1202076"/>
            <a:ext cx="10315254" cy="22269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4EACCAB-6FE1-E740-9BC0-E2D78024E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37315" y="-2737315"/>
            <a:ext cx="6858001" cy="1233263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A213B95-4C28-ED48-9E6D-651CB84C4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90" y="380144"/>
            <a:ext cx="10974447" cy="6858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0C798A6-46FA-6640-94AF-520878E81BF4}"/>
              </a:ext>
            </a:extLst>
          </p:cNvPr>
          <p:cNvSpPr txBox="1"/>
          <p:nvPr/>
        </p:nvSpPr>
        <p:spPr>
          <a:xfrm>
            <a:off x="4653816" y="832744"/>
            <a:ext cx="2877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iko" panose="02000000000000000000" pitchFamily="2" charset="0"/>
              </a:rPr>
              <a:t>· Tableau des </a:t>
            </a:r>
            <a:r>
              <a:rPr lang="fr-FR" u="sng" dirty="0">
                <a:latin typeface="Biko" panose="02000000000000000000" pitchFamily="2" charset="0"/>
              </a:rPr>
              <a:t>subventions</a:t>
            </a:r>
            <a:endParaRPr lang="fr-FR" dirty="0">
              <a:latin typeface="Bik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837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4EACCAB-6FE1-E740-9BC0-E2D78024E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37315" y="-2737315"/>
            <a:ext cx="6858001" cy="123326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80BA4BA-2A8B-B647-90CF-8FD76E359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25" y="0"/>
            <a:ext cx="1097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937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93</Words>
  <Application>Microsoft Macintosh PowerPoint</Application>
  <PresentationFormat>Grand écran</PresentationFormat>
  <Paragraphs>17</Paragraphs>
  <Slides>12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Biko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cccpf luzarches</dc:creator>
  <cp:lastModifiedBy>cccpf luzarches</cp:lastModifiedBy>
  <cp:revision>24</cp:revision>
  <dcterms:created xsi:type="dcterms:W3CDTF">2020-10-01T11:50:19Z</dcterms:created>
  <dcterms:modified xsi:type="dcterms:W3CDTF">2021-09-21T14:01:48Z</dcterms:modified>
</cp:coreProperties>
</file>